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7354" y="1942123"/>
            <a:ext cx="9355015" cy="2421464"/>
          </a:xfrm>
        </p:spPr>
        <p:txBody>
          <a:bodyPr/>
          <a:lstStyle/>
          <a:p>
            <a:r>
              <a:rPr lang="en-US" dirty="0" smtClean="0"/>
              <a:t>20 yoga poses you need to know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4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COW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2" y="2141538"/>
            <a:ext cx="2354620" cy="3649662"/>
          </a:xfrm>
        </p:spPr>
      </p:pic>
      <p:sp>
        <p:nvSpPr>
          <p:cNvPr id="5" name="Left Arrow 4"/>
          <p:cNvSpPr/>
          <p:nvPr/>
        </p:nvSpPr>
        <p:spPr>
          <a:xfrm>
            <a:off x="7280031" y="2942492"/>
            <a:ext cx="1195754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DOLPHIN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04" y="2141538"/>
            <a:ext cx="4866216" cy="3649662"/>
          </a:xfrm>
        </p:spPr>
      </p:pic>
    </p:spTree>
    <p:extLst>
      <p:ext uri="{BB962C8B-B14F-4D97-AF65-F5344CB8AC3E}">
        <p14:creationId xmlns:p14="http://schemas.microsoft.com/office/powerpoint/2010/main" val="415877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DOWNWARD DOG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6" y="2238736"/>
            <a:ext cx="5369170" cy="3224544"/>
          </a:xfrm>
        </p:spPr>
      </p:pic>
    </p:spTree>
    <p:extLst>
      <p:ext uri="{BB962C8B-B14F-4D97-AF65-F5344CB8AC3E}">
        <p14:creationId xmlns:p14="http://schemas.microsoft.com/office/powerpoint/2010/main" val="206391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LORD OF THE DANCE 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5" y="2342356"/>
            <a:ext cx="4333875" cy="3248025"/>
          </a:xfrm>
        </p:spPr>
      </p:pic>
    </p:spTree>
    <p:extLst>
      <p:ext uri="{BB962C8B-B14F-4D97-AF65-F5344CB8AC3E}">
        <p14:creationId xmlns:p14="http://schemas.microsoft.com/office/powerpoint/2010/main" val="302744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ONE LEGGED DOWNWARD DOG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04" y="2141538"/>
            <a:ext cx="4866216" cy="3649662"/>
          </a:xfrm>
        </p:spPr>
      </p:pic>
    </p:spTree>
    <p:extLst>
      <p:ext uri="{BB962C8B-B14F-4D97-AF65-F5344CB8AC3E}">
        <p14:creationId xmlns:p14="http://schemas.microsoft.com/office/powerpoint/2010/main" val="133098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REVERSE TRIANGLE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REVERSE WARRIOR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81" y="2141538"/>
            <a:ext cx="3649662" cy="3649662"/>
          </a:xfrm>
        </p:spPr>
      </p:pic>
    </p:spTree>
    <p:extLst>
      <p:ext uri="{BB962C8B-B14F-4D97-AF65-F5344CB8AC3E}">
        <p14:creationId xmlns:p14="http://schemas.microsoft.com/office/powerpoint/2010/main" val="187843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TREE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46" y="2141538"/>
            <a:ext cx="2580533" cy="3649662"/>
          </a:xfrm>
        </p:spPr>
      </p:pic>
    </p:spTree>
    <p:extLst>
      <p:ext uri="{BB962C8B-B14F-4D97-AF65-F5344CB8AC3E}">
        <p14:creationId xmlns:p14="http://schemas.microsoft.com/office/powerpoint/2010/main" val="293519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TRIANGLE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5" y="2059581"/>
            <a:ext cx="4243753" cy="4045712"/>
          </a:xfrm>
        </p:spPr>
      </p:pic>
    </p:spTree>
    <p:extLst>
      <p:ext uri="{BB962C8B-B14F-4D97-AF65-F5344CB8AC3E}">
        <p14:creationId xmlns:p14="http://schemas.microsoft.com/office/powerpoint/2010/main" val="119988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UPWARD FACING DOG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03" y="2141538"/>
            <a:ext cx="5470219" cy="3649662"/>
          </a:xfrm>
        </p:spPr>
      </p:pic>
    </p:spTree>
    <p:extLst>
      <p:ext uri="{BB962C8B-B14F-4D97-AF65-F5344CB8AC3E}">
        <p14:creationId xmlns:p14="http://schemas.microsoft.com/office/powerpoint/2010/main" val="1523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this presentation, you will become familiar with 20 of the traditional yoga poses  we have performed in class.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BOAT					11.  LORD OF THE DANCE</a:t>
            </a:r>
          </a:p>
          <a:p>
            <a:r>
              <a:rPr lang="en-US" dirty="0" smtClean="0"/>
              <a:t>2. BOW					12.  ONE LEGGED DOWNWARD DOG</a:t>
            </a:r>
          </a:p>
          <a:p>
            <a:r>
              <a:rPr lang="en-US" dirty="0" smtClean="0"/>
              <a:t>3. BRIDGE					13.  REVERSE TRIANGLE</a:t>
            </a:r>
          </a:p>
          <a:p>
            <a:r>
              <a:rPr lang="en-US" dirty="0" smtClean="0"/>
              <a:t>4. CAT						14.  REVERSE WARRIOR</a:t>
            </a:r>
          </a:p>
          <a:p>
            <a:r>
              <a:rPr lang="en-US" dirty="0" smtClean="0"/>
              <a:t>5. CHAIR					15.  TREE</a:t>
            </a:r>
          </a:p>
          <a:p>
            <a:r>
              <a:rPr lang="en-US" dirty="0" smtClean="0"/>
              <a:t>6. CHILD’S POSE				16.  TRIANGLE</a:t>
            </a:r>
          </a:p>
          <a:p>
            <a:r>
              <a:rPr lang="en-US" dirty="0"/>
              <a:t>7</a:t>
            </a:r>
            <a:r>
              <a:rPr lang="en-US" dirty="0" smtClean="0"/>
              <a:t>. COBRA					17.  UPWARD FACING DOG</a:t>
            </a:r>
          </a:p>
          <a:p>
            <a:r>
              <a:rPr lang="en-US" dirty="0" smtClean="0"/>
              <a:t>8. COW					18.  WARRIOR 1</a:t>
            </a:r>
          </a:p>
          <a:p>
            <a:r>
              <a:rPr lang="en-US" dirty="0" smtClean="0"/>
              <a:t>9.. DOLPHIN					19.  WARRIOR 2</a:t>
            </a:r>
          </a:p>
          <a:p>
            <a:r>
              <a:rPr lang="en-US" dirty="0" smtClean="0"/>
              <a:t>10. DOWNWARD DOG			20.  WARRIOR 3</a:t>
            </a:r>
          </a:p>
        </p:txBody>
      </p:sp>
    </p:spTree>
    <p:extLst>
      <p:ext uri="{BB962C8B-B14F-4D97-AF65-F5344CB8AC3E}">
        <p14:creationId xmlns:p14="http://schemas.microsoft.com/office/powerpoint/2010/main" val="118178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WARRIOR 1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2539949"/>
            <a:ext cx="3212123" cy="3917223"/>
          </a:xfrm>
        </p:spPr>
      </p:pic>
    </p:spTree>
    <p:extLst>
      <p:ext uri="{BB962C8B-B14F-4D97-AF65-F5344CB8AC3E}">
        <p14:creationId xmlns:p14="http://schemas.microsoft.com/office/powerpoint/2010/main" val="193771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WARRIOR 2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5" y="2172232"/>
            <a:ext cx="4741862" cy="3722583"/>
          </a:xfrm>
        </p:spPr>
      </p:pic>
    </p:spTree>
    <p:extLst>
      <p:ext uri="{BB962C8B-B14F-4D97-AF65-F5344CB8AC3E}">
        <p14:creationId xmlns:p14="http://schemas.microsoft.com/office/powerpoint/2010/main" val="98740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WARRIOR 3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1" y="2403231"/>
            <a:ext cx="6782952" cy="3692769"/>
          </a:xfrm>
        </p:spPr>
      </p:pic>
    </p:spTree>
    <p:extLst>
      <p:ext uri="{BB962C8B-B14F-4D97-AF65-F5344CB8AC3E}">
        <p14:creationId xmlns:p14="http://schemas.microsoft.com/office/powerpoint/2010/main" val="276346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BOAT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18" y="2141538"/>
            <a:ext cx="4542989" cy="3649662"/>
          </a:xfrm>
        </p:spPr>
      </p:pic>
    </p:spTree>
    <p:extLst>
      <p:ext uri="{BB962C8B-B14F-4D97-AF65-F5344CB8AC3E}">
        <p14:creationId xmlns:p14="http://schemas.microsoft.com/office/powerpoint/2010/main" val="77191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BOW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03" y="2141538"/>
            <a:ext cx="5470219" cy="3649662"/>
          </a:xfrm>
        </p:spPr>
      </p:pic>
    </p:spTree>
    <p:extLst>
      <p:ext uri="{BB962C8B-B14F-4D97-AF65-F5344CB8AC3E}">
        <p14:creationId xmlns:p14="http://schemas.microsoft.com/office/powerpoint/2010/main" val="90890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BRIDGE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2466181"/>
            <a:ext cx="5715000" cy="3000375"/>
          </a:xfrm>
        </p:spPr>
      </p:pic>
    </p:spTree>
    <p:extLst>
      <p:ext uri="{BB962C8B-B14F-4D97-AF65-F5344CB8AC3E}">
        <p14:creationId xmlns:p14="http://schemas.microsoft.com/office/powerpoint/2010/main" val="420779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CAT</a:t>
            </a:r>
            <a:endParaRPr lang="en-US" sz="48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02" y="2141538"/>
            <a:ext cx="2354620" cy="3649662"/>
          </a:xfrm>
        </p:spPr>
      </p:pic>
      <p:sp>
        <p:nvSpPr>
          <p:cNvPr id="4" name="Left Arrow 3"/>
          <p:cNvSpPr/>
          <p:nvPr/>
        </p:nvSpPr>
        <p:spPr>
          <a:xfrm>
            <a:off x="7467600" y="4736123"/>
            <a:ext cx="1465385" cy="550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7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CHAIR POSE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2448719"/>
            <a:ext cx="5588000" cy="3035300"/>
          </a:xfrm>
        </p:spPr>
      </p:pic>
    </p:spTree>
    <p:extLst>
      <p:ext uri="{BB962C8B-B14F-4D97-AF65-F5344CB8AC3E}">
        <p14:creationId xmlns:p14="http://schemas.microsoft.com/office/powerpoint/2010/main" val="376075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CHILD’S POSE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5" y="2719754"/>
            <a:ext cx="5275384" cy="3670147"/>
          </a:xfrm>
        </p:spPr>
      </p:pic>
    </p:spTree>
    <p:extLst>
      <p:ext uri="{BB962C8B-B14F-4D97-AF65-F5344CB8AC3E}">
        <p14:creationId xmlns:p14="http://schemas.microsoft.com/office/powerpoint/2010/main" val="385367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COBRA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81" y="2141538"/>
            <a:ext cx="3649662" cy="3649662"/>
          </a:xfrm>
        </p:spPr>
      </p:pic>
    </p:spTree>
    <p:extLst>
      <p:ext uri="{BB962C8B-B14F-4D97-AF65-F5344CB8AC3E}">
        <p14:creationId xmlns:p14="http://schemas.microsoft.com/office/powerpoint/2010/main" val="104083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390</TotalTime>
  <Words>67</Words>
  <Application>Microsoft Office PowerPoint</Application>
  <PresentationFormat>Widescreen</PresentationFormat>
  <Paragraphs>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Celestial</vt:lpstr>
      <vt:lpstr>20 yoga poses you need to know</vt:lpstr>
      <vt:lpstr>In this presentation, you will become familiar with 20 of the traditional yoga poses  we have performed in class.</vt:lpstr>
      <vt:lpstr>BOAT</vt:lpstr>
      <vt:lpstr>BOW</vt:lpstr>
      <vt:lpstr>BRIDGE</vt:lpstr>
      <vt:lpstr>CAT</vt:lpstr>
      <vt:lpstr>CHAIR POSE</vt:lpstr>
      <vt:lpstr>CHILD’S POSE</vt:lpstr>
      <vt:lpstr>COBRA</vt:lpstr>
      <vt:lpstr>COW</vt:lpstr>
      <vt:lpstr>DOLPHIN</vt:lpstr>
      <vt:lpstr>DOWNWARD DOG</vt:lpstr>
      <vt:lpstr>LORD OF THE DANCE </vt:lpstr>
      <vt:lpstr>ONE LEGGED DOWNWARD DOG</vt:lpstr>
      <vt:lpstr>REVERSE TRIANGLE</vt:lpstr>
      <vt:lpstr>REVERSE WARRIOR</vt:lpstr>
      <vt:lpstr>TREE</vt:lpstr>
      <vt:lpstr>TRIANGLE</vt:lpstr>
      <vt:lpstr>UPWARD FACING DOG</vt:lpstr>
      <vt:lpstr>WARRIOR 1</vt:lpstr>
      <vt:lpstr>WARRIOR 2</vt:lpstr>
      <vt:lpstr>WARRIOR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yoga poses you need to know</dc:title>
  <dc:creator>McCloud, Chandra R.</dc:creator>
  <cp:lastModifiedBy>McCloud, Chandra R.</cp:lastModifiedBy>
  <cp:revision>13</cp:revision>
  <dcterms:created xsi:type="dcterms:W3CDTF">2014-09-04T04:37:49Z</dcterms:created>
  <dcterms:modified xsi:type="dcterms:W3CDTF">2014-09-04T17:55:38Z</dcterms:modified>
</cp:coreProperties>
</file>